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Open Sans Bold" panose="020B0806030504020204" pitchFamily="34" charset="0"/>
      <p:regular r:id="rId9"/>
      <p:bold r:id="rId10"/>
    </p:embeddedFont>
    <p:embeddedFont>
      <p:font typeface="Open Sans Light" panose="020B030603050402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19" autoAdjust="0"/>
  </p:normalViewPr>
  <p:slideViewPr>
    <p:cSldViewPr>
      <p:cViewPr varScale="1">
        <p:scale>
          <a:sx n="73" d="100"/>
          <a:sy n="73" d="100"/>
        </p:scale>
        <p:origin x="7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4931">
            <a:off x="5611953" y="2829036"/>
            <a:ext cx="8809271" cy="8291727"/>
          </a:xfrm>
          <a:custGeom>
            <a:avLst/>
            <a:gdLst/>
            <a:ahLst/>
            <a:cxnLst/>
            <a:rect l="l" t="t" r="r" b="b"/>
            <a:pathLst>
              <a:path w="8809271" h="8291727">
                <a:moveTo>
                  <a:pt x="0" y="0"/>
                </a:moveTo>
                <a:lnTo>
                  <a:pt x="8809271" y="0"/>
                </a:lnTo>
                <a:lnTo>
                  <a:pt x="8809271" y="8291726"/>
                </a:lnTo>
                <a:lnTo>
                  <a:pt x="0" y="8291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484931">
            <a:off x="5403161" y="2535584"/>
            <a:ext cx="8809271" cy="8291727"/>
          </a:xfrm>
          <a:custGeom>
            <a:avLst/>
            <a:gdLst/>
            <a:ahLst/>
            <a:cxnLst/>
            <a:rect l="l" t="t" r="r" b="b"/>
            <a:pathLst>
              <a:path w="8809271" h="8291727">
                <a:moveTo>
                  <a:pt x="0" y="0"/>
                </a:moveTo>
                <a:lnTo>
                  <a:pt x="8809271" y="0"/>
                </a:lnTo>
                <a:lnTo>
                  <a:pt x="8809271" y="8291727"/>
                </a:lnTo>
                <a:lnTo>
                  <a:pt x="0" y="829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82665" y="7988639"/>
            <a:ext cx="2136834" cy="2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7"/>
              </a:lnSpc>
            </a:pPr>
            <a:r>
              <a:rPr lang="en-US" sz="1797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ALDO SAÚDE</a:t>
            </a:r>
          </a:p>
        </p:txBody>
      </p:sp>
      <p:sp>
        <p:nvSpPr>
          <p:cNvPr id="6" name="Freeform 6"/>
          <p:cNvSpPr/>
          <p:nvPr/>
        </p:nvSpPr>
        <p:spPr>
          <a:xfrm>
            <a:off x="676627" y="499947"/>
            <a:ext cx="3226025" cy="1457553"/>
          </a:xfrm>
          <a:custGeom>
            <a:avLst/>
            <a:gdLst/>
            <a:ahLst/>
            <a:cxnLst/>
            <a:rect l="l" t="t" r="r" b="b"/>
            <a:pathLst>
              <a:path w="3226025" h="1457553">
                <a:moveTo>
                  <a:pt x="0" y="0"/>
                </a:moveTo>
                <a:lnTo>
                  <a:pt x="3226024" y="0"/>
                </a:lnTo>
                <a:lnTo>
                  <a:pt x="3226024" y="1457553"/>
                </a:lnTo>
                <a:lnTo>
                  <a:pt x="0" y="1457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923" t="-48244" r="-8822" b="-356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71646" y="2472378"/>
            <a:ext cx="9300512" cy="269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4"/>
              </a:lnSpc>
              <a:spcBef>
                <a:spcPct val="0"/>
              </a:spcBef>
            </a:pP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Simpósio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Internacional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Sociedade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Brasileira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Simulação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Saúde</a:t>
            </a:r>
            <a:endParaRPr lang="en-US" sz="5879" b="1" spc="-117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1CACA6CB-5AEB-8EA9-1ED7-FB9607E76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2" y="7788245"/>
            <a:ext cx="2438400" cy="2387600"/>
          </a:xfrm>
          <a:prstGeom prst="rect">
            <a:avLst/>
          </a:prstGeom>
        </p:spPr>
      </p:pic>
      <p:pic>
        <p:nvPicPr>
          <p:cNvPr id="13" name="Imagem 12" descr="Uma imagem contendo pessoa, no interior, homem, menino&#10;&#10;Descrição gerada automaticamente">
            <a:extLst>
              <a:ext uri="{FF2B5EF4-FFF2-40B4-BE49-F238E27FC236}">
                <a16:creationId xmlns:a16="http://schemas.microsoft.com/office/drawing/2014/main" id="{3C8D395D-0B9F-1609-E972-368FB0DA5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14" y="876300"/>
            <a:ext cx="7048500" cy="82486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830089" y="-1422685"/>
            <a:ext cx="7606773" cy="7159875"/>
          </a:xfrm>
          <a:custGeom>
            <a:avLst/>
            <a:gdLst/>
            <a:ahLst/>
            <a:cxnLst/>
            <a:rect l="l" t="t" r="r" b="b"/>
            <a:pathLst>
              <a:path w="7606773" h="7159875">
                <a:moveTo>
                  <a:pt x="0" y="0"/>
                </a:moveTo>
                <a:lnTo>
                  <a:pt x="7606774" y="0"/>
                </a:lnTo>
                <a:lnTo>
                  <a:pt x="7606774" y="7159875"/>
                </a:lnTo>
                <a:lnTo>
                  <a:pt x="0" y="7159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12553864" y="-1279810"/>
            <a:ext cx="7606773" cy="7159875"/>
          </a:xfrm>
          <a:custGeom>
            <a:avLst/>
            <a:gdLst/>
            <a:ahLst/>
            <a:cxnLst/>
            <a:rect l="l" t="t" r="r" b="b"/>
            <a:pathLst>
              <a:path w="7606773" h="7159875">
                <a:moveTo>
                  <a:pt x="0" y="0"/>
                </a:moveTo>
                <a:lnTo>
                  <a:pt x="7606774" y="0"/>
                </a:lnTo>
                <a:lnTo>
                  <a:pt x="7606774" y="7159875"/>
                </a:lnTo>
                <a:lnTo>
                  <a:pt x="0" y="7159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9834398"/>
            <a:ext cx="5614765" cy="19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</a:pPr>
            <a:r>
              <a:rPr lang="en-US" sz="1149" spc="7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04 A 05 DE DEZEMBRO DE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46318" y="9826644"/>
            <a:ext cx="6899854" cy="196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2"/>
              </a:lnSpc>
            </a:pPr>
            <a:r>
              <a:rPr lang="en-US" sz="1149" spc="7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 SIMPÓSIO INTERNACIONAL DA SOBRASSIM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4931">
            <a:off x="5611953" y="2829036"/>
            <a:ext cx="8809271" cy="8291727"/>
          </a:xfrm>
          <a:custGeom>
            <a:avLst/>
            <a:gdLst/>
            <a:ahLst/>
            <a:cxnLst/>
            <a:rect l="l" t="t" r="r" b="b"/>
            <a:pathLst>
              <a:path w="8809271" h="8291727">
                <a:moveTo>
                  <a:pt x="0" y="0"/>
                </a:moveTo>
                <a:lnTo>
                  <a:pt x="8809271" y="0"/>
                </a:lnTo>
                <a:lnTo>
                  <a:pt x="8809271" y="8291726"/>
                </a:lnTo>
                <a:lnTo>
                  <a:pt x="0" y="8291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484931">
            <a:off x="5403161" y="2535584"/>
            <a:ext cx="8809271" cy="8291727"/>
          </a:xfrm>
          <a:custGeom>
            <a:avLst/>
            <a:gdLst/>
            <a:ahLst/>
            <a:cxnLst/>
            <a:rect l="l" t="t" r="r" b="b"/>
            <a:pathLst>
              <a:path w="8809271" h="8291727">
                <a:moveTo>
                  <a:pt x="0" y="0"/>
                </a:moveTo>
                <a:lnTo>
                  <a:pt x="8809271" y="0"/>
                </a:lnTo>
                <a:lnTo>
                  <a:pt x="8809271" y="8291727"/>
                </a:lnTo>
                <a:lnTo>
                  <a:pt x="0" y="8291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382665" y="7988639"/>
            <a:ext cx="2136834" cy="26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7"/>
              </a:lnSpc>
            </a:pPr>
            <a:r>
              <a:rPr lang="en-US" sz="1797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ALDO SAÚDE</a:t>
            </a:r>
          </a:p>
        </p:txBody>
      </p:sp>
      <p:sp>
        <p:nvSpPr>
          <p:cNvPr id="6" name="Freeform 6"/>
          <p:cNvSpPr/>
          <p:nvPr/>
        </p:nvSpPr>
        <p:spPr>
          <a:xfrm>
            <a:off x="676627" y="499947"/>
            <a:ext cx="3226025" cy="1457553"/>
          </a:xfrm>
          <a:custGeom>
            <a:avLst/>
            <a:gdLst/>
            <a:ahLst/>
            <a:cxnLst/>
            <a:rect l="l" t="t" r="r" b="b"/>
            <a:pathLst>
              <a:path w="3226025" h="1457553">
                <a:moveTo>
                  <a:pt x="0" y="0"/>
                </a:moveTo>
                <a:lnTo>
                  <a:pt x="3226024" y="0"/>
                </a:lnTo>
                <a:lnTo>
                  <a:pt x="3226024" y="1457553"/>
                </a:lnTo>
                <a:lnTo>
                  <a:pt x="0" y="1457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923" t="-48244" r="-8822" b="-356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71646" y="2472378"/>
            <a:ext cx="9300512" cy="269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4"/>
              </a:lnSpc>
              <a:spcBef>
                <a:spcPct val="0"/>
              </a:spcBef>
            </a:pP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Simpósio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Internacional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da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Sociedade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Brasileira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Simulação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</a:t>
            </a:r>
            <a:r>
              <a:rPr lang="en-US" sz="5879" b="1" spc="-117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79" b="1" spc="-117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Saúde</a:t>
            </a:r>
            <a:endParaRPr lang="en-US" sz="5879" b="1" spc="-117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0" name="Imagem 9" descr="Uma imagem contendo pessoa, no interior, homem, menino&#10;&#10;Descrição gerada automaticamente">
            <a:extLst>
              <a:ext uri="{FF2B5EF4-FFF2-40B4-BE49-F238E27FC236}">
                <a16:creationId xmlns:a16="http://schemas.microsoft.com/office/drawing/2014/main" id="{5436A947-9961-23B6-4C3D-CAF715C46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314" y="876300"/>
            <a:ext cx="7048500" cy="82486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Macintosh PowerPoint</Application>
  <PresentationFormat>Personalizar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Open Sans Light</vt:lpstr>
      <vt:lpstr>Calibri</vt:lpstr>
      <vt:lpstr>Open Sans Bold</vt:lpstr>
      <vt:lpstr>Arial</vt:lpstr>
      <vt:lpstr>Montserrat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Simposio Sobrassim _ Palestrantes</dc:title>
  <cp:lastModifiedBy>Carolina Brandão</cp:lastModifiedBy>
  <cp:revision>4</cp:revision>
  <dcterms:created xsi:type="dcterms:W3CDTF">2006-08-16T00:00:00Z</dcterms:created>
  <dcterms:modified xsi:type="dcterms:W3CDTF">2026-06-03T20:29:55Z</dcterms:modified>
  <dc:identifier>DAGScUOG4L8</dc:identifier>
</cp:coreProperties>
</file>